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76" r:id="rId7"/>
    <p:sldId id="270" r:id="rId8"/>
    <p:sldId id="271" r:id="rId9"/>
    <p:sldId id="273" r:id="rId10"/>
    <p:sldId id="274" r:id="rId11"/>
    <p:sldId id="275" r:id="rId12"/>
    <p:sldId id="277" r:id="rId13"/>
    <p:sldId id="278" r:id="rId14"/>
    <p:sldId id="323" r:id="rId15"/>
    <p:sldId id="260" r:id="rId16"/>
    <p:sldId id="272" r:id="rId17"/>
    <p:sldId id="279" r:id="rId18"/>
    <p:sldId id="262" r:id="rId19"/>
    <p:sldId id="324" r:id="rId20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lue" initials="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599" autoAdjust="0"/>
  </p:normalViewPr>
  <p:slideViewPr>
    <p:cSldViewPr>
      <p:cViewPr varScale="1">
        <p:scale>
          <a:sx n="119" d="100"/>
          <a:sy n="119" d="100"/>
        </p:scale>
        <p:origin x="96" y="3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495A-EBCC-4F6F-A2AD-AF5F29A9B113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42CC-B466-4BBA-9F8A-20103D8097B8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6E8F-8A77-40FB-A846-FECA86472BDC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860A-812D-435F-B1A7-353B6ED471BD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66B6-E626-42E5-9BB9-79F367E7BD26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3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F33-75C1-4068-921D-5B78E43CB149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150-F68F-41EF-B2DC-F1ADFA46B0FC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8DB3-11BC-43F0-AC9D-C023B5CFB6A4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8124-30AA-4560-9C1E-CBF4473A2E2D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1387CCE1-807A-48DE-AA06-7AB4ADE172AB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F02F-D082-4ABB-81CB-B4B43DF99CEA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609E3B-6536-47B7-B1A4-6C0B5E9AAA7D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page.com/2016/04/induced-earthquakes-come-under-close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nc-nd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9vtd4PLCD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pes1234.wikispaces.com/Plate+Tectonics" TargetMode="External"/><Relationship Id="rId3" Type="http://schemas.openxmlformats.org/officeDocument/2006/relationships/hyperlink" Target="https://www.thingiverse.com/thing:1376824" TargetMode="External"/><Relationship Id="rId7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sps-superstars.wikispaces.com/Earthquakes" TargetMode="Externa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ailandtsunami.wikispaces.com/Causes+of+Thailand+Tsunami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page.com/2016/07/some-earthquakes-on-san-andreas-fault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hyperlink" Target="http://maps.conservation.ca.gov/cgs/fam/app/" TargetMode="External"/><Relationship Id="rId4" Type="http://schemas.openxmlformats.org/officeDocument/2006/relationships/hyperlink" Target="https://creativecommons.org/licenses/by-nc-nd/4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underboltkids.co.za/Grade5/04-earth-and-beyond/chapter_af2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hyperlink" Target="https://creativecommons.org/licenses/by-nd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usandjapan.wikispaces.com/" TargetMode="External"/><Relationship Id="rId7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mpresayeconomia.es/desarrollo-sostenible/se-acerca-un-terremoto-a-los-angeles.html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://www.thetruthdenied.com/news/2012/07/01/predicting-earthquakes-by-means-of-ambient-rf-detector-see-u-s-pate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ackbrummet.blogspot.com/2013_09_01_archiv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2510056"/>
            <a:ext cx="10055781" cy="1815055"/>
          </a:xfrm>
        </p:spPr>
        <p:txBody>
          <a:bodyPr/>
          <a:lstStyle/>
          <a:p>
            <a:r>
              <a:rPr lang="en-US" dirty="0"/>
              <a:t>It’s All My Fault!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California Earthquakes: Lesson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76091-93C1-436D-86F2-9A4D17242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3280" y="4936632"/>
            <a:ext cx="5905500" cy="1323975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4DF8F-3D67-4C07-8933-DD5305B70CB3}"/>
              </a:ext>
            </a:extLst>
          </p:cNvPr>
          <p:cNvSpPr txBox="1"/>
          <p:nvPr/>
        </p:nvSpPr>
        <p:spPr>
          <a:xfrm>
            <a:off x="101185" y="6556124"/>
            <a:ext cx="5905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geologypage.com/2016/04/induced-earthquakes-come-under-closer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4.0/"/>
              </a:rPr>
              <a:t>CC BY-NC-ND</a:t>
            </a: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FC46-3A73-47D5-90D1-C8E9D1E6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https://lh4.googleusercontent.com/BDNIouHGpXg2SXEv2MIoadfGwt7lwQkwag3ZyJhNoun7wDjqoyUeqZUmjNQppQA9WJ81MtaZvmZzz5Yv8tfrNByZSkzSjSa_Maw9bx8u6aweu0GD57whpRJlIOGNC7bNsQqO57WUNKU">
            <a:extLst>
              <a:ext uri="{FF2B5EF4-FFF2-40B4-BE49-F238E27FC236}">
                <a16:creationId xmlns:a16="http://schemas.microsoft.com/office/drawing/2014/main" id="{27158747-32C3-425B-A5B6-2E6EBCC4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3" y="58505"/>
            <a:ext cx="4985297" cy="18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CE9D-9049-4DC2-96E2-432266A9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78"/>
            <a:ext cx="3960812" cy="2286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Use the green modeling compound.  Cover the exposed Crust pieces with thin pieces.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59940E-AA55-4FA1-83B0-FEC41516E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3" y="1188034"/>
            <a:ext cx="6491287" cy="4345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4517C-54C4-4551-97F0-E37066B63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310" y="3733800"/>
            <a:ext cx="3199567" cy="2723804"/>
          </a:xfrm>
        </p:spPr>
        <p:txBody>
          <a:bodyPr>
            <a:normAutofit/>
          </a:bodyPr>
          <a:lstStyle/>
          <a:p>
            <a:r>
              <a:rPr lang="en-US" sz="2800" dirty="0"/>
              <a:t>This represents land on Earth.  Land makes up 30 percent of our planet.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6E72A-EC31-4C6F-865F-B8A41926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0D5B-BF55-4466-ACF6-87176D81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1463041"/>
          </a:xfrm>
        </p:spPr>
        <p:txBody>
          <a:bodyPr>
            <a:normAutofit fontScale="90000"/>
          </a:bodyPr>
          <a:lstStyle/>
          <a:p>
            <a:r>
              <a:rPr lang="en-US" dirty="0"/>
              <a:t>Now let’s cut our model of the Earth in half!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EAA19E-FFB0-4210-A9D3-D0C718783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3" y="1188034"/>
            <a:ext cx="6491287" cy="4345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BDE26-EF8C-4E68-B40C-6E68A16FE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080" y="2362199"/>
            <a:ext cx="3199567" cy="390144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Use dental floss to slice your model.  Take a look at the layers of the Earth.  Can you name each layer and tell what it is made of?</a:t>
            </a:r>
          </a:p>
          <a:p>
            <a:r>
              <a:rPr lang="en-US" sz="2800" dirty="0"/>
              <a:t>Click here for a video of this activity:</a:t>
            </a:r>
          </a:p>
          <a:p>
            <a:r>
              <a:rPr lang="en-US" sz="2800" dirty="0">
                <a:hlinkClick r:id="rId3"/>
              </a:rPr>
              <a:t>https://www.youtube.com/watch?v=K9vtd4PLCDI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4435E-0F69-4B48-838E-6A0F0BFE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has many layers.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crust is the hard layer we walk on.</a:t>
            </a:r>
          </a:p>
          <a:p>
            <a:r>
              <a:rPr lang="en-US" dirty="0"/>
              <a:t>It floats on the mantle, which is a hot, thick, liquid layer.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E11EB5-39E9-49E6-B697-6EBD8426C1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6994" y="2714216"/>
            <a:ext cx="5022350" cy="3076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crust is made of many plates, which are constantly moving very slowly.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0341D-13B4-4E2B-B781-D70146BD80D1}"/>
              </a:ext>
            </a:extLst>
          </p:cNvPr>
          <p:cNvSpPr txBox="1"/>
          <p:nvPr/>
        </p:nvSpPr>
        <p:spPr>
          <a:xfrm>
            <a:off x="1096994" y="5019266"/>
            <a:ext cx="376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thingiverse.com/thing:1376824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7555AE-62DB-4E32-917F-2E0515A9ADD0}"/>
              </a:ext>
            </a:extLst>
          </p:cNvPr>
          <p:cNvSpPr txBox="1"/>
          <p:nvPr/>
        </p:nvSpPr>
        <p:spPr>
          <a:xfrm>
            <a:off x="-1588" y="6455018"/>
            <a:ext cx="3510757" cy="23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sps-superstars.wikispaces.com/Earthquake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FF94DD-3E70-44E7-BCD9-F239C8FFFB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32612" y="2582334"/>
            <a:ext cx="3045138" cy="337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411CF2-32D2-49F9-B165-BAC2559690F9}"/>
              </a:ext>
            </a:extLst>
          </p:cNvPr>
          <p:cNvSpPr txBox="1"/>
          <p:nvPr/>
        </p:nvSpPr>
        <p:spPr>
          <a:xfrm>
            <a:off x="6950902" y="6465984"/>
            <a:ext cx="3045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apes1234.wikispaces.com/Plate+Tectonic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A6D16-4728-4BE0-BB1E-6EFFF0E8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AFA26-3BBE-4F2C-87F6-F7CB5E900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36812" y="331680"/>
            <a:ext cx="6636164" cy="435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F1CFEF-F614-4F81-8C39-885E6021FA28}"/>
              </a:ext>
            </a:extLst>
          </p:cNvPr>
          <p:cNvSpPr txBox="1"/>
          <p:nvPr/>
        </p:nvSpPr>
        <p:spPr>
          <a:xfrm>
            <a:off x="0" y="6526320"/>
            <a:ext cx="7162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hailandtsunami.wikispaces.com/Causes+of+Thailand+Tsunami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296F1-BABC-42AE-9F91-E1393A69D382}"/>
              </a:ext>
            </a:extLst>
          </p:cNvPr>
          <p:cNvSpPr txBox="1"/>
          <p:nvPr/>
        </p:nvSpPr>
        <p:spPr>
          <a:xfrm>
            <a:off x="2055812" y="5181600"/>
            <a:ext cx="96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Which plates are nearest to California?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01146-D685-49F6-B034-C28556FB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80E7-821B-4E98-A4A0-652666B6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46" y="362708"/>
            <a:ext cx="3652785" cy="35234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The San Andreas Fault is one location where there is movement in the North American and Pacific plates. </a:t>
            </a:r>
            <a:r>
              <a:rPr lang="en-US" dirty="0"/>
              <a:t>Remember, the crust layer floats on the mantle.</a:t>
            </a:r>
            <a:endParaRPr lang="en-US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7BAF15-7260-427C-BA64-89A076C56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0476" y="310539"/>
            <a:ext cx="6977023" cy="3375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DA97A-48FB-4928-8D56-22A67E3AB858}"/>
              </a:ext>
            </a:extLst>
          </p:cNvPr>
          <p:cNvSpPr txBox="1"/>
          <p:nvPr/>
        </p:nvSpPr>
        <p:spPr>
          <a:xfrm>
            <a:off x="38108" y="6488668"/>
            <a:ext cx="3465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geologypage.com/2016/07/some-earthquakes-on-san-andreas-fault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4.0/"/>
              </a:rPr>
              <a:t>CC BY-NC-ND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46E7B-45A8-4323-8806-8BAFD79440E7}"/>
              </a:ext>
            </a:extLst>
          </p:cNvPr>
          <p:cNvSpPr txBox="1"/>
          <p:nvPr/>
        </p:nvSpPr>
        <p:spPr>
          <a:xfrm>
            <a:off x="4729774" y="4239703"/>
            <a:ext cx="6977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can look at a map to find the San Andreas Fault.  Click here to access the map and zoom in on the fault in red. </a:t>
            </a:r>
            <a:r>
              <a:rPr lang="en-US" sz="3200" dirty="0">
                <a:hlinkClick r:id="rId5"/>
              </a:rPr>
              <a:t>Fault Map of California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23ABA-29B8-472A-8F20-C9E1EC53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2CFBE-DE4E-4CE4-9D5C-95F69FC4A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67" y="4258895"/>
            <a:ext cx="3341145" cy="1904999"/>
          </a:xfrm>
          <a:prstGeom prst="rect">
            <a:avLst/>
          </a:prstGeom>
          <a:ln w="666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27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CCFC40-E31D-4528-8F7C-1930F073D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12" y="304800"/>
            <a:ext cx="5715798" cy="443927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7CFEFC-3737-4797-B8D1-C3AC82A1F3FF}"/>
              </a:ext>
            </a:extLst>
          </p:cNvPr>
          <p:cNvSpPr txBox="1"/>
          <p:nvPr/>
        </p:nvSpPr>
        <p:spPr>
          <a:xfrm>
            <a:off x="74612" y="6553200"/>
            <a:ext cx="57157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thunderboltkids.co.za/Grade5/04-earth-and-beyond/chapter_af2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  <p:pic>
        <p:nvPicPr>
          <p:cNvPr id="9" name="Graphic 8" descr="Line Arrow: Straight">
            <a:extLst>
              <a:ext uri="{FF2B5EF4-FFF2-40B4-BE49-F238E27FC236}">
                <a16:creationId xmlns:a16="http://schemas.microsoft.com/office/drawing/2014/main" id="{F5F611DC-71C3-488F-92DE-36EA48701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4845" y="3200400"/>
            <a:ext cx="2819400" cy="4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B3083F-0F97-4D0A-9228-77B112278B8E}"/>
              </a:ext>
            </a:extLst>
          </p:cNvPr>
          <p:cNvSpPr txBox="1"/>
          <p:nvPr/>
        </p:nvSpPr>
        <p:spPr>
          <a:xfrm>
            <a:off x="7008812" y="6858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have we learned about the layers of the Earth?  Can you label the layers and describe what scientists think they are made of?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66230-31CA-4939-B90D-7E24F810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70E80-9792-4805-B3D2-E9BF8EC9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2050" name="Picture 2" descr="https://lh5.googleusercontent.com/9WckXwj-692FLJ756m-nxdg0reRQlo9DC0604nrdgx0dOjuvxGcKIAPm2Dw96Jy2P9mR7LlZ3RmG8onCe_qaIyeH5-zIeSHGDNrzqFL_QxmpIXII4OMFLs5lvA_rM7vIlLGC8leO98I">
            <a:extLst>
              <a:ext uri="{FF2B5EF4-FFF2-40B4-BE49-F238E27FC236}">
                <a16:creationId xmlns:a16="http://schemas.microsoft.com/office/drawing/2014/main" id="{432B492B-4E3E-49A2-92F6-090C53F6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" y="304800"/>
            <a:ext cx="116681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F5A07D-FFE3-4728-99BE-8C1D3FEF5A94}"/>
              </a:ext>
            </a:extLst>
          </p:cNvPr>
          <p:cNvSpPr/>
          <p:nvPr/>
        </p:nvSpPr>
        <p:spPr>
          <a:xfrm>
            <a:off x="2970212" y="4648200"/>
            <a:ext cx="609282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conservation.ca.gov</a:t>
            </a: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maps.conservation.ca.gov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92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Earthquake!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exactly is an earthquake?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7C2F4-CDF1-4235-A9FB-DC435557C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3536"/>
            <a:ext cx="4310131" cy="2884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1555E2-49F0-4651-A58F-C1BF398AA366}"/>
              </a:ext>
            </a:extLst>
          </p:cNvPr>
          <p:cNvSpPr txBox="1"/>
          <p:nvPr/>
        </p:nvSpPr>
        <p:spPr>
          <a:xfrm>
            <a:off x="192432" y="6358616"/>
            <a:ext cx="4573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usandjapan.wikispaces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B882F-28D4-4F39-91BC-82B1CA813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10131" y="3181"/>
            <a:ext cx="4116027" cy="2885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D821BD-4ACA-4A76-B955-6A2C16FA7CF5}"/>
              </a:ext>
            </a:extLst>
          </p:cNvPr>
          <p:cNvSpPr txBox="1"/>
          <p:nvPr/>
        </p:nvSpPr>
        <p:spPr>
          <a:xfrm>
            <a:off x="3200710" y="6351899"/>
            <a:ext cx="3276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www.empresayeconomia.es/desarrollo-sostenible/se-acerca-un-terremoto-a-los-angele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sa/4.0/"/>
              </a:rPr>
              <a:t>CC BY-NC-SA</a:t>
            </a:r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2D50DE-FDD6-404C-9E0F-F6C98D1E4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26158" y="-36830"/>
            <a:ext cx="3899692" cy="29247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6E550D-6502-4D52-B912-CDF3456A616C}"/>
              </a:ext>
            </a:extLst>
          </p:cNvPr>
          <p:cNvSpPr txBox="1"/>
          <p:nvPr/>
        </p:nvSpPr>
        <p:spPr>
          <a:xfrm>
            <a:off x="6627812" y="6391910"/>
            <a:ext cx="370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www.thetruthdenied.com/news/2012/07/01/predicting-earthquakes-by-means-of-ambient-rf-detector-see-u-s-paten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-sa/3.0/"/>
              </a:rPr>
              <a:t>CC BY-NC-SA</a:t>
            </a: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553CB-1D85-4753-8C71-C1DEDB9B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D0AF-B5D4-40B4-9561-F537BE44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starts inside Earth.  What is our planet made of?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AFA9C0E-182A-40DB-AFBE-EE891161D7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5" b="14125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B15E1-904A-47CD-98BD-F3B7767F4726}"/>
              </a:ext>
            </a:extLst>
          </p:cNvPr>
          <p:cNvSpPr txBox="1"/>
          <p:nvPr/>
        </p:nvSpPr>
        <p:spPr>
          <a:xfrm>
            <a:off x="57904" y="6599183"/>
            <a:ext cx="12188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jackbrummet.blogspot.com/2013_09_01_archiv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94631-DF16-4629-8ACB-3DD0E6C4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DFCDB9-7A3E-48AE-88A5-03BAB71DE16D}"/>
              </a:ext>
            </a:extLst>
          </p:cNvPr>
          <p:cNvSpPr txBox="1"/>
          <p:nvPr/>
        </p:nvSpPr>
        <p:spPr>
          <a:xfrm>
            <a:off x="207273" y="1371600"/>
            <a:ext cx="571015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Let’s explore the inside of Earth!</a:t>
            </a:r>
          </a:p>
          <a:p>
            <a:endParaRPr lang="en-US" sz="2800" dirty="0"/>
          </a:p>
          <a:p>
            <a:r>
              <a:rPr lang="en-US" sz="2800" dirty="0"/>
              <a:t>Here are the materials you will need.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 modeling compound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Orange modeling compound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Yellow modeling compound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Brown modeling compound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Blue modeling compound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Green modeling compound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5092B-71CF-4E07-BE83-FFCFDC471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55" y="838200"/>
            <a:ext cx="6146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6670C-65F3-4F53-BAAD-C2BF4A6E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73D1-986C-430F-851E-3E9FAA29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7" y="646366"/>
            <a:ext cx="3656648" cy="108204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Use the red modeling compound.  Make a small ball.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8DB36F-9A37-46E3-8B14-E5FB07D68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3" y="1188034"/>
            <a:ext cx="6491287" cy="4345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496B4-565E-4142-BA8F-E4A1E5215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928" y="1692965"/>
            <a:ext cx="3199567" cy="3379124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This ball represents the Inner Core of the Earth.  Scientists believe the Inner Core is  a solid ball of mostly iron and nickel.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C08DB-DA2D-4A0C-B0C3-D8CA47D1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A652-E7FF-4CFC-8447-AD38784D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0" y="640080"/>
            <a:ext cx="3656648" cy="2286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Use the orange modeling compound.  Wrap a thick layer around the Inner Core.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2CE647-9BDE-4AE9-892F-D381FEDCA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62" y="410415"/>
            <a:ext cx="3886199" cy="2601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14316-FBFE-45EC-9DFC-7C52CFC0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This layer represents the Outer Core.  Scientists believe the Outer Core is made of super-heated liquid molten lava. This lava is believed to be mostly iron and nickel.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DDE52-39D9-4950-A208-0FDC2BF80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79" y="3650161"/>
            <a:ext cx="4178868" cy="279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82B63-9A2C-4890-B5CE-5AFA66B9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C1D2D-56AC-4163-95B5-BB2736C1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9159"/>
            <a:ext cx="3960811" cy="138684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Use the yellow modeling compound.  Wrap a thick layer around the Outer Core.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E5731E-5629-4951-8C29-B4A3F4EF0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77" y="460363"/>
            <a:ext cx="3960811" cy="265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952A3-0419-4984-B4DF-A3B0522E9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371" y="2286000"/>
            <a:ext cx="3199567" cy="337912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This layer represents the Mantle. Scientists believe the Mantle is super-hot, thick, liquid rock.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E7F73-FE83-4F2C-B454-B759893FA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723148"/>
            <a:ext cx="3960811" cy="265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A92AFF-531C-4790-96D1-F98F4F72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0F46-5B5C-467C-97C7-B96CBCBF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914400"/>
            <a:ext cx="3429636" cy="2286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Use the brown modeling compound.  This time put large, thin pieces over the Mantle with cracks in between.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5BE653-C4A7-442A-BC55-6C6A817FA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4963" y="1600896"/>
            <a:ext cx="5257800" cy="3519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6AB46-68CB-498C-8721-4560A8DC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081" y="3429000"/>
            <a:ext cx="3199567" cy="287620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This layer represents the Crust.  The Crust layer is made of pieces of solid rock that float on the Mantle.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1FF4C-3B7B-4B20-8509-6B893328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E63-5102-440F-848A-E20ABCB7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94359"/>
            <a:ext cx="3656648" cy="2286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Use the blue modeling compound.  Put thin, large pieces over some of the Crust.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FF7C6D-A2E3-4253-9A86-6CF191667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1256296"/>
            <a:ext cx="6491288" cy="4345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F2D95-42D5-4CE4-9C0B-143497B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41" y="2884517"/>
            <a:ext cx="3199567" cy="337912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This represents our oceans.  Oceans cover  70 percent of our Earth.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7687E-2D26-4B33-B70E-7FB2A096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EF8B9119D0F4C8DB67004519A371C" ma:contentTypeVersion="15" ma:contentTypeDescription="Create a new document." ma:contentTypeScope="" ma:versionID="820d46bbfb155f2d88081853ae6ad973">
  <xsd:schema xmlns:xsd="http://www.w3.org/2001/XMLSchema" xmlns:xs="http://www.w3.org/2001/XMLSchema" xmlns:p="http://schemas.microsoft.com/office/2006/metadata/properties" xmlns:ns2="7a336278-0556-40dc-ad1f-738db1cf740b" targetNamespace="http://schemas.microsoft.com/office/2006/metadata/properties" ma:root="true" ma:fieldsID="875456207226ffb792e065e62e2ee104" ns2:_="">
    <xsd:import namespace="7a336278-0556-40dc-ad1f-738db1cf740b"/>
    <xsd:element name="properties">
      <xsd:complexType>
        <xsd:sequence>
          <xsd:element name="documentManagement">
            <xsd:complexType>
              <xsd:all>
                <xsd:element ref="ns2:scDescription" minOccurs="0"/>
                <xsd:element ref="ns2:TaxCatchAll" minOccurs="0"/>
                <xsd:element ref="ns2:o6509e8325c44be39c5d74d478ab5fe9" minOccurs="0"/>
                <xsd:element ref="ns2:fb26eb6c56b947ab83953355a7c542c9" minOccurs="0"/>
                <xsd:element ref="ns2:na918e1b7036418ea492ea14b52d286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36278-0556-40dc-ad1f-738db1cf740b" elementFormDefault="qualified">
    <xsd:import namespace="http://schemas.microsoft.com/office/2006/documentManagement/types"/>
    <xsd:import namespace="http://schemas.microsoft.com/office/infopath/2007/PartnerControls"/>
    <xsd:element name="scDescription" ma:index="2" nillable="true" ma:displayName="Short Description" ma:description="A short summary or teaser for the content" ma:internalName="scDescription">
      <xsd:simpleType>
        <xsd:restriction base="dms:Note">
          <xsd:maxLength value="255"/>
        </xsd:restriction>
      </xsd:simpleType>
    </xsd:element>
    <xsd:element name="TaxCatchAll" ma:index="8" nillable="true" ma:displayName="Taxonomy Catch All Column" ma:hidden="true" ma:list="{6d546d0f-bc72-4f69-92be-93e125c07181}" ma:internalName="TaxCatchAll" ma:showField="CatchAllData" ma:web="7a336278-0556-40dc-ad1f-738db1cf74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6509e8325c44be39c5d74d478ab5fe9" ma:index="9" nillable="true" ma:taxonomy="true" ma:internalName="o6509e8325c44be39c5d74d478ab5fe9" ma:taxonomyFieldName="scCurriculum" ma:displayName="Curriculum" ma:default="" ma:fieldId="{86509e83-25c4-4be3-9c5d-74d478ab5fe9}" ma:taxonomyMulti="true" ma:sspId="8e8bc76b-ab44-4d52-af8b-abc5cfd8d121" ma:termSetId="1340b605-a7a3-4498-b802-0a40e69acc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26eb6c56b947ab83953355a7c542c9" ma:index="10" nillable="true" ma:taxonomy="true" ma:internalName="fb26eb6c56b947ab83953355a7c542c9" ma:taxonomyFieldName="scEducationalKeywords" ma:displayName="Educational Keywords" ma:default="" ma:fieldId="{fb26eb6c-56b9-47ab-8395-3355a7c542c9}" ma:taxonomyMulti="true" ma:sspId="8e8bc76b-ab44-4d52-af8b-abc5cfd8d121" ma:termSetId="e0ca0c1b-c024-49e5-a657-9a859f988d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918e1b7036418ea492ea14b52d2869" ma:index="11" nillable="true" ma:taxonomy="true" ma:internalName="na918e1b7036418ea492ea14b52d2869" ma:taxonomyFieldName="scGrade" ma:displayName="Grade" ma:default="" ma:fieldId="{7a918e1b-7036-418e-a492-ea14b52d2869}" ma:taxonomyMulti="true" ma:sspId="8e8bc76b-ab44-4d52-af8b-abc5cfd8d121" ma:termSetId="f09f9afb-497b-4c0c-a551-fc4d01ffbbf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Description xmlns="7a336278-0556-40dc-ad1f-738db1cf740b">Lesson 1- Earth’s Layers. Learning Objective: Students will build a model of Earth’s layers to better understand how plate tectonics create earthquakes. 
</scDescription>
    <o6509e8325c44be39c5d74d478ab5fe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ESS1.C: The History of the Planet Earth</TermName>
          <TermId xmlns="http://schemas.microsoft.com/office/infopath/2007/PartnerControls">bd9be254-b3a0-49b2-b520-39ba4e231cd4</TermId>
        </TermInfo>
      </Terms>
    </o6509e8325c44be39c5d74d478ab5fe9>
    <fb26eb6c56b947ab83953355a7c542c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Earthquakes</TermName>
          <TermId xmlns="http://schemas.microsoft.com/office/infopath/2007/PartnerControls">9c2ec3e2-a275-41c5-af0b-f1b8c8ed78b8</TermId>
        </TermInfo>
        <TermInfo xmlns="http://schemas.microsoft.com/office/infopath/2007/PartnerControls">
          <TermName xmlns="http://schemas.microsoft.com/office/infopath/2007/PartnerControls">Faults</TermName>
          <TermId xmlns="http://schemas.microsoft.com/office/infopath/2007/PartnerControls">d4e65f5d-b9dd-49eb-bae3-773ccad8a608</TermId>
        </TermInfo>
        <TermInfo xmlns="http://schemas.microsoft.com/office/infopath/2007/PartnerControls">
          <TermName xmlns="http://schemas.microsoft.com/office/infopath/2007/PartnerControls">Geologic Formation</TermName>
          <TermId xmlns="http://schemas.microsoft.com/office/infopath/2007/PartnerControls">20d49b4a-5a98-46a3-b8ef-abac14adc522</TermId>
        </TermInfo>
        <TermInfo xmlns="http://schemas.microsoft.com/office/infopath/2007/PartnerControls">
          <TermName xmlns="http://schemas.microsoft.com/office/infopath/2007/PartnerControls">Lessons</TermName>
          <TermId xmlns="http://schemas.microsoft.com/office/infopath/2007/PartnerControls">48884765-da6c-4789-a9e0-305d0a745b1a</TermId>
        </TermInfo>
        <TermInfo xmlns="http://schemas.microsoft.com/office/infopath/2007/PartnerControls">
          <TermName xmlns="http://schemas.microsoft.com/office/infopath/2007/PartnerControls">Geologic Hazards</TermName>
          <TermId xmlns="http://schemas.microsoft.com/office/infopath/2007/PartnerControls">4621ed9e-337e-47d4-a59c-e8b45f18259f</TermId>
        </TermInfo>
        <TermInfo xmlns="http://schemas.microsoft.com/office/infopath/2007/PartnerControls">
          <TermName xmlns="http://schemas.microsoft.com/office/infopath/2007/PartnerControls">Geology</TermName>
          <TermId xmlns="http://schemas.microsoft.com/office/infopath/2007/PartnerControls">030d575d-fcd1-409c-a529-fc1d7940df07</TermId>
        </TermInfo>
      </Terms>
    </fb26eb6c56b947ab83953355a7c542c9>
    <na918e1b7036418ea492ea14b52d286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2</TermName>
          <TermId xmlns="http://schemas.microsoft.com/office/infopath/2007/PartnerControls">2ecbb5ae-594c-4083-8466-2c756f56ec54</TermId>
        </TermInfo>
      </Terms>
    </na918e1b7036418ea492ea14b52d2869>
    <TaxCatchAll xmlns="7a336278-0556-40dc-ad1f-738db1cf740b">
      <Value>63</Value>
      <Value>61</Value>
      <Value>9</Value>
      <Value>59</Value>
      <Value>7</Value>
      <Value>856</Value>
      <Value>8</Value>
      <Value>51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130FE-0F6D-4DFA-82F1-F1CF110F4E37}"/>
</file>

<file path=customXml/itemProps2.xml><?xml version="1.0" encoding="utf-8"?>
<ds:datastoreItem xmlns:ds="http://schemas.openxmlformats.org/officeDocument/2006/customXml" ds:itemID="{356CF772-00A0-4733-93DA-9383AED7F90B}"/>
</file>

<file path=customXml/itemProps3.xml><?xml version="1.0" encoding="utf-8"?>
<ds:datastoreItem xmlns:ds="http://schemas.openxmlformats.org/officeDocument/2006/customXml" ds:itemID="{A621059D-0C99-4FF4-BCFB-9C09E788A899}"/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1176</TotalTime>
  <Words>622</Words>
  <Application>Microsoft Office PowerPoint</Application>
  <PresentationFormat>Custom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Retrospect</vt:lpstr>
      <vt:lpstr>It’s All My Fault!</vt:lpstr>
      <vt:lpstr> Earthquake!</vt:lpstr>
      <vt:lpstr>It all starts inside Earth.  What is our planet made of?</vt:lpstr>
      <vt:lpstr>PowerPoint Presentation</vt:lpstr>
      <vt:lpstr>Use the red modeling compound.  Make a small ball.</vt:lpstr>
      <vt:lpstr>Use the orange modeling compound.  Wrap a thick layer around the Inner Core.</vt:lpstr>
      <vt:lpstr>Use the yellow modeling compound.  Wrap a thick layer around the Outer Core.</vt:lpstr>
      <vt:lpstr>Use the brown modeling compound.  This time put large, thin pieces over the Mantle with cracks in between.</vt:lpstr>
      <vt:lpstr>Use the blue modeling compound.  Put thin, large pieces over some of the Crust.</vt:lpstr>
      <vt:lpstr>Use the green modeling compound.  Cover the exposed Crust pieces with thin pieces.</vt:lpstr>
      <vt:lpstr>Now let’s cut our model of the Earth in half!</vt:lpstr>
      <vt:lpstr>Earth has many layers.</vt:lpstr>
      <vt:lpstr>PowerPoint Presentation</vt:lpstr>
      <vt:lpstr>The San Andreas Fault is one location where there is movement in the North American and Pacific plates. Remember, the crust layer floats on the mantle.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My Fault! Lesson 1</dc:title>
  <dc:creator>Maria Blue</dc:creator>
  <cp:lastModifiedBy>Thomas, Kate@DOC</cp:lastModifiedBy>
  <cp:revision>82</cp:revision>
  <cp:lastPrinted>2018-11-05T19:49:43Z</cp:lastPrinted>
  <dcterms:created xsi:type="dcterms:W3CDTF">2018-07-16T18:29:47Z</dcterms:created>
  <dcterms:modified xsi:type="dcterms:W3CDTF">2019-02-04T21:37:14Z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0x010100C30EF8B9119D0F4C8DB67004519A371C</vt:lpwstr>
  </property>
  <property fmtid="{D5CDD505-2E9C-101B-9397-08002B2CF9AE}" pid="3" name="scGrade">
    <vt:lpwstr>51;#2|2ecbb5ae-594c-4083-8466-2c756f56ec54</vt:lpwstr>
  </property>
  <property fmtid="{D5CDD505-2E9C-101B-9397-08002B2CF9AE}" pid="4" name="scEducationalKeywords">
    <vt:lpwstr>9;#Earthquakes|9c2ec3e2-a275-41c5-af0b-f1b8c8ed78b8;#63;#Faults|d4e65f5d-b9dd-49eb-bae3-773ccad8a608;#61;#Geologic Formation|20d49b4a-5a98-46a3-b8ef-abac14adc522;#856;#Lessons|48884765-da6c-4789-a9e0-305d0a745b1a;#8;#Geologic Hazards|4621ed9e-337e-47d4-a59c-e8b45f18259f;#7;#Geology|030d575d-fcd1-409c-a529-fc1d7940df07</vt:lpwstr>
  </property>
  <property fmtid="{D5CDD505-2E9C-101B-9397-08002B2CF9AE}" pid="5" name="scCurriculum">
    <vt:lpwstr>59;#ESS1.C: The History of the Planet Earth|bd9be254-b3a0-49b2-b520-39ba4e231cd4</vt:lpwstr>
  </property>
</Properties>
</file>